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8CFCBE-7602-4D08-9C16-CDE4E8A9C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3CD77CA-2FE4-453C-9CBC-983B7DEE1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5D84E45-8684-4007-8C37-C1668880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D7B8C07-8165-4DFF-AC01-CFAFD678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4935C9E-8D85-47B3-9937-6B00D371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8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07607-0658-443B-8F73-9D1731F9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FEF9B0E-8994-4251-8EB7-63B04EC16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00B349E-5086-4FBC-ABD0-8D80655F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1E22F7-7151-40C5-A26B-578419B7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A51F9D2-255C-4228-9D73-39D950E9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BEC0B83-15FE-4594-944A-35C5373DF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2728E4A-0A89-4A6F-A7CF-D391C0668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AE58B7-DC69-420A-BE46-5D0E8CA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DF64848-536B-4F68-B2A3-1D2563B7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D49EA88-E39D-4696-BF7D-050E2FDA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2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11CA78-5E76-4E49-A60D-9989905E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C332E9F-B452-4881-9C1A-3BE923B8F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C60DE77-D710-47F0-8E0A-10234C04E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F6257D5-8AA9-4F92-8C93-DCCCA532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2E831C2-E4A6-48D8-982D-A2890333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7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7E6850-383F-4E56-AFA4-12E130AB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20787C3-85B1-4496-9D68-236136821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3E2A01A-5903-4C0E-B2C7-B2C46387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0FCE26-C581-41CB-ADB4-02595B7C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FBC83C8-80C0-4AFC-9909-E4CC949D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90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B8137B1-DB0F-496E-BF4E-EB6C4F08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1A7E30B-5A76-4C4D-AB7F-60ACA0B03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916DB0B-2972-4E3D-A69C-8D69B226B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B13DA1D-C441-4AC3-BC9D-38E78FC3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535E6F1-E0C5-48EE-AF06-762FE4CA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0FA7A75-14F9-4C0E-9DC4-E7CAE9B7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7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C816A84-C02B-456E-B15F-2482C5B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8E8B515-6185-4039-87C8-115072B4A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6EB81-3CDF-4ECB-B506-40B8F978A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E8FA205-4E3A-4FF6-9C64-1A40E9645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B4C6768-C309-4675-8486-58DBD9FEB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63FF05D-DB64-4E88-8A04-CD98BA8B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13B3275-84E3-4969-8640-941D3B7A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96D9179-1F9F-49AA-A722-31328632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68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BC39CB-75D6-4901-BE05-210E7495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5014FEE-DFAF-4E5F-BC99-EF797821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C176DBA-BDFE-435B-A07E-D7F0E7B8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B271735-CEFA-48B4-ADFF-957D9E55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2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B552714-40B7-4DD8-ACD3-CE7D924C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072E7C6-9122-49DA-A007-446035AB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790FA60-A929-41A2-98E7-812DBC1A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37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14A22E-FDAC-4503-8DFA-656599C3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009519A-E0A9-40E2-B836-7C50AE03B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395A849-88DA-48C0-9869-DE8D46A13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AB720F8-DDD4-4E7A-8B39-A8309FD9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21BF734-D165-4DEF-A27E-FFABFF18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E9AC27-47DC-44B3-9860-654BDE9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556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0A69D2-41D9-4803-B0C7-F8C4094B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5707F8B-9027-4121-A015-C64B93EF8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577083C-4B53-4AA4-93C7-DF2365E19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6AE4B0F-477B-46F8-AE48-6A21AFAD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65DE089-A9B0-48F8-9498-4D2576F7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D604E5A-FD68-4ACE-9B2C-C8A51847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5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A8AFD2D-4CFC-46AA-A3C7-9BE12470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A79360-5372-445D-9CD5-538E0A6D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21D9F1F-0B72-46A9-B327-1B45CC709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69F11-EAF8-45F0-9B07-18B7D74004D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69EFDA5-FDAB-4288-8447-5007676BB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1862EE1-B423-41D6-8D6A-9616BF148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CE81B-C7AF-4B9C-A8F2-F095EB24A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8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A69D63-E619-48D4-A510-85020919E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H-Fitness Website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B7E8241-3215-48D6-9413-A8A1D9150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2015314065</a:t>
            </a:r>
          </a:p>
          <a:p>
            <a:pPr algn="r"/>
            <a:r>
              <a:rPr lang="ko-KR" altLang="en-US" dirty="0" smtClean="0"/>
              <a:t>유효민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70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153827-DCD2-446F-B290-F31317E4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Objective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2F342F-C7F7-465D-9EDC-A33ECE7C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Providing information about h-fitness and member management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- User can register to gym / class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smtClean="0"/>
              <a:t>User can check trainer information and rating by other users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smtClean="0"/>
              <a:t>User can rate trainers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408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3F5062-3F72-45A1-9AD3-64262381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1097389-CB1E-4E1B-A7BC-EC655114D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 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Sign in and sign out(</a:t>
            </a:r>
            <a:r>
              <a:rPr lang="ko-KR" altLang="ko-KR" dirty="0"/>
              <a:t>로그인 및 로그아웃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smtClean="0"/>
              <a:t>Check class schedule(</a:t>
            </a:r>
            <a:r>
              <a:rPr lang="ko-KR" altLang="en-US" dirty="0" smtClean="0"/>
              <a:t>수업 고르기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Register class(</a:t>
            </a:r>
            <a:r>
              <a:rPr lang="ko-KR" altLang="en-US" dirty="0" smtClean="0"/>
              <a:t>수업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Check trainer info(</a:t>
            </a:r>
            <a:r>
              <a:rPr lang="ko-KR" altLang="en-US" dirty="0" smtClean="0"/>
              <a:t>강사 이력 확인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705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E5DE50-CEA7-45B8-BCFA-5596AEEC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3020E74-DCB4-41C5-B021-888E3C567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ER diagram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33768" y="1524439"/>
            <a:ext cx="7225234" cy="42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E5DE50-CEA7-45B8-BCFA-5596AEEC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3020E74-DCB4-41C5-B021-888E3C567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Relational model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78" y="322976"/>
            <a:ext cx="7411310" cy="62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9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F5C02D-93C5-49C4-AE6B-366B3B04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Demonstration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CCDA97A-8005-4D89-8FFA-DBBC2CE6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76" t="5293" r="-876" b="3580"/>
          <a:stretch/>
        </p:blipFill>
        <p:spPr>
          <a:xfrm>
            <a:off x="255864" y="1307110"/>
            <a:ext cx="4790114" cy="24553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3" y="3863130"/>
            <a:ext cx="4278735" cy="28524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27" y="39679"/>
            <a:ext cx="6000925" cy="2849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760" y="3039774"/>
            <a:ext cx="6060040" cy="1923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318" y="4811348"/>
            <a:ext cx="6081758" cy="24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6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80</Words>
  <Application>Microsoft Office PowerPoint</Application>
  <PresentationFormat>와이드스크린</PresentationFormat>
  <Paragraphs>19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H-Fitness Website</vt:lpstr>
      <vt:lpstr>Project Objective</vt:lpstr>
      <vt:lpstr>Functions</vt:lpstr>
      <vt:lpstr>DB Design</vt:lpstr>
      <vt:lpstr>DB Design</vt:lpstr>
      <vt:lpstr>Demonstration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jwlee</dc:creator>
  <cp:lastModifiedBy>유 효민</cp:lastModifiedBy>
  <cp:revision>13</cp:revision>
  <dcterms:created xsi:type="dcterms:W3CDTF">2018-12-10T06:12:54Z</dcterms:created>
  <dcterms:modified xsi:type="dcterms:W3CDTF">2019-06-10T15:02:59Z</dcterms:modified>
</cp:coreProperties>
</file>